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74"/>
  </p:normalViewPr>
  <p:slideViewPr>
    <p:cSldViewPr snapToGrid="0">
      <p:cViewPr varScale="1">
        <p:scale>
          <a:sx n="63" d="100"/>
          <a:sy n="63" d="100"/>
        </p:scale>
        <p:origin x="24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06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7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47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80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06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65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29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80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72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64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583C9-456A-7040-8879-DAF9E323EDEC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CFAB8-9822-A441-9072-22485FDE2B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7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A1CE0BC9-8AD2-491C-90D2-F96010F60849}"/>
              </a:ext>
            </a:extLst>
          </p:cNvPr>
          <p:cNvSpPr txBox="1"/>
          <p:nvPr/>
        </p:nvSpPr>
        <p:spPr>
          <a:xfrm>
            <a:off x="142043" y="335240"/>
            <a:ext cx="273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2023</a:t>
            </a:r>
            <a:r>
              <a:rPr kumimoji="1" lang="ja-JP" altLang="en-US" dirty="0" smtClean="0"/>
              <a:t>年</a:t>
            </a:r>
            <a:r>
              <a:rPr kumimoji="1" lang="en-US" altLang="ja-JP" dirty="0"/>
              <a:t>8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日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上毛新聞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68" y="1071273"/>
            <a:ext cx="6110448" cy="519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9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山名 健太</dc:creator>
  <cp:lastModifiedBy>仕事</cp:lastModifiedBy>
  <cp:revision>24</cp:revision>
  <cp:lastPrinted>2023-06-15T06:43:17Z</cp:lastPrinted>
  <dcterms:created xsi:type="dcterms:W3CDTF">2023-02-04T01:15:05Z</dcterms:created>
  <dcterms:modified xsi:type="dcterms:W3CDTF">2023-08-08T14:19:20Z</dcterms:modified>
</cp:coreProperties>
</file>