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7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4"/>
  </p:normalViewPr>
  <p:slideViewPr>
    <p:cSldViewPr snapToGrid="0">
      <p:cViewPr varScale="1">
        <p:scale>
          <a:sx n="79" d="100"/>
          <a:sy n="79" d="100"/>
        </p:scale>
        <p:origin x="3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0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1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47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8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65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29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0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7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6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83C9-456A-7040-8879-DAF9E323EDEC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FAB8-9822-A441-9072-22485FDE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7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CE0BC9-8AD2-491C-90D2-F96010F60849}"/>
              </a:ext>
            </a:extLst>
          </p:cNvPr>
          <p:cNvSpPr txBox="1"/>
          <p:nvPr/>
        </p:nvSpPr>
        <p:spPr>
          <a:xfrm>
            <a:off x="142043" y="140168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13</a:t>
            </a:r>
            <a:r>
              <a:rPr kumimoji="1" lang="ja-JP" altLang="en-US" dirty="0"/>
              <a:t>日　東奥日報</a:t>
            </a:r>
          </a:p>
        </p:txBody>
      </p:sp>
      <p:pic>
        <p:nvPicPr>
          <p:cNvPr id="4" name="図 3" descr="文字の書かれた紙&#10;&#10;自動的に生成された説明">
            <a:extLst>
              <a:ext uri="{FF2B5EF4-FFF2-40B4-BE49-F238E27FC236}">
                <a16:creationId xmlns:a16="http://schemas.microsoft.com/office/drawing/2014/main" id="{CCA9D51E-4E37-0D5F-9EB2-0ABD8B5C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28" y="638408"/>
            <a:ext cx="3043731" cy="8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</TotalTime>
  <Words>8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山名 健太</dc:creator>
  <cp:lastModifiedBy>河野 公宏</cp:lastModifiedBy>
  <cp:revision>19</cp:revision>
  <cp:lastPrinted>2023-06-15T06:30:01Z</cp:lastPrinted>
  <dcterms:created xsi:type="dcterms:W3CDTF">2023-02-04T01:15:05Z</dcterms:created>
  <dcterms:modified xsi:type="dcterms:W3CDTF">2023-06-15T06:37:12Z</dcterms:modified>
</cp:coreProperties>
</file>